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3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Rodrigo Cabello</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en-US" dirty="0"/>
              <a:t>Research Engineer at Plain Concepts MVP in Artificial Intelligence</a:t>
            </a:r>
            <a:endParaRPr lang="es-ES" dirty="0"/>
          </a:p>
        </p:txBody>
      </p:sp>
      <p:pic>
        <p:nvPicPr>
          <p:cNvPr id="11" name="Imagen 10">
            <a:extLst>
              <a:ext uri="{FF2B5EF4-FFF2-40B4-BE49-F238E27FC236}">
                <a16:creationId xmlns:a16="http://schemas.microsoft.com/office/drawing/2014/main" id="{70059EE5-B6C2-45C8-B1EB-1053D14945EB}"/>
              </a:ext>
            </a:extLst>
          </p:cNvPr>
          <p:cNvPicPr>
            <a:picLocks noChangeAspect="1"/>
          </p:cNvPicPr>
          <p:nvPr/>
        </p:nvPicPr>
        <p:blipFill>
          <a:blip r:embed="rId2"/>
          <a:srcRect/>
          <a:stretch/>
        </p:blipFill>
        <p:spPr>
          <a:xfrm>
            <a:off x="653267"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8"/>
            <a:ext cx="6701756" cy="1292662"/>
          </a:xfrm>
        </p:spPr>
        <p:txBody>
          <a:bodyPr/>
          <a:lstStyle/>
          <a:p>
            <a:r>
              <a:rPr lang="es-ES" sz="2800" dirty="0"/>
              <a:t>¿Es este el final de las redes neuronales convolucionales? </a:t>
            </a:r>
            <a:br>
              <a:rPr lang="es-ES" sz="2800" dirty="0"/>
            </a:br>
            <a:r>
              <a:rPr lang="es-ES" sz="2800" dirty="0" err="1"/>
              <a:t>Welcome</a:t>
            </a:r>
            <a:r>
              <a:rPr lang="es-ES" sz="2800" dirty="0"/>
              <a:t> </a:t>
            </a:r>
            <a:r>
              <a:rPr lang="es-ES" sz="2800" dirty="0" err="1"/>
              <a:t>Vision-transformers</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Rodrigo Cabello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7" y="5053138"/>
            <a:ext cx="4288734" cy="553998"/>
          </a:xfrm>
        </p:spPr>
        <p:txBody>
          <a:bodyPr/>
          <a:lstStyle/>
          <a:p>
            <a:r>
              <a:rPr lang="en-US" dirty="0"/>
              <a:t>Research Engineer at Plain Concepts MVP in Artificial Intelligence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1398</TotalTime>
  <Words>66</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Myriad Pro</vt:lpstr>
      <vt:lpstr>Quicksand</vt:lpstr>
      <vt:lpstr>Consolas</vt:lpstr>
      <vt:lpstr>Segoe UI</vt:lpstr>
      <vt:lpstr>White Template</vt:lpstr>
      <vt:lpstr>CorelDRAW</vt:lpstr>
      <vt:lpstr>Presentación de PowerPoint</vt:lpstr>
      <vt:lpstr>¿Es este el final de las redes neuronales convolucionales?  Welcome Vision-transformers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2022-03-14T21:19:24Z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